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A3E04-2C62-9140-B580-EEB86CA76BFB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F150E-D5DA-0842-A7ED-689B93DA6A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1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F150E-D5DA-0842-A7ED-689B93DA6A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2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947FF8D3-610A-7B41-B2EB-B8BD56973EE3}" type="datetimeFigureOut">
              <a:rPr lang="en-US" smtClean="0"/>
              <a:t>06/06/18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1A358E6-5733-654E-9A1F-BEB98A8CEE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SUPA Physics &amp; Life Sciences (PALS)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Theme leader: Gail McConnell (</a:t>
            </a:r>
            <a:r>
              <a:rPr lang="en-US" dirty="0" err="1" smtClean="0"/>
              <a:t>Strathclyde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Strathclyde</a:t>
            </a:r>
            <a:r>
              <a:rPr lang="en-US" dirty="0" smtClean="0"/>
              <a:t>, Glasgow, Heriot Watt, Dundee, St Andrews, Edinburgh, Dundee, Aberdeen, UWS</a:t>
            </a:r>
          </a:p>
          <a:p>
            <a:r>
              <a:rPr lang="en-US" dirty="0" smtClean="0"/>
              <a:t>~60 academic staff, ~80 PhD students</a:t>
            </a:r>
          </a:p>
          <a:p>
            <a:r>
              <a:rPr lang="en-US" dirty="0" smtClean="0"/>
              <a:t>Funding: BBSRC, EPSRC, STFC, </a:t>
            </a:r>
            <a:r>
              <a:rPr lang="en-US" dirty="0" err="1" smtClean="0"/>
              <a:t>iUK</a:t>
            </a:r>
            <a:r>
              <a:rPr lang="en-US" dirty="0" smtClean="0"/>
              <a:t>, ERC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95" y="5371420"/>
            <a:ext cx="51943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47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PALS - Linkages to UK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Physics of Life Grand Challenge Network</a:t>
            </a:r>
          </a:p>
          <a:p>
            <a:r>
              <a:rPr lang="en-US" dirty="0" smtClean="0"/>
              <a:t>Technology Touching Life (TTL)</a:t>
            </a:r>
          </a:p>
          <a:p>
            <a:r>
              <a:rPr lang="en-US" dirty="0" err="1" smtClean="0"/>
              <a:t>Heathcare</a:t>
            </a:r>
            <a:r>
              <a:rPr lang="en-US" dirty="0" smtClean="0"/>
              <a:t> Technologies</a:t>
            </a:r>
          </a:p>
          <a:p>
            <a:r>
              <a:rPr lang="en-US" dirty="0" smtClean="0"/>
              <a:t>UK Centre for Astrobiology</a:t>
            </a:r>
          </a:p>
          <a:p>
            <a:r>
              <a:rPr lang="en-US" dirty="0" smtClean="0"/>
              <a:t>National Biofilms Innovation Centre</a:t>
            </a:r>
          </a:p>
          <a:p>
            <a:r>
              <a:rPr lang="en-US" dirty="0" smtClean="0"/>
              <a:t>Rosalind Franklin Institute (RFI)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7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PALS </a:t>
            </a:r>
            <a:r>
              <a:rPr lang="mr-IN" dirty="0" smtClean="0"/>
              <a:t>–</a:t>
            </a:r>
            <a:r>
              <a:rPr lang="en-US" dirty="0" smtClean="0"/>
              <a:t> Research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Biophotonics</a:t>
            </a:r>
            <a:r>
              <a:rPr lang="en-US" dirty="0" smtClean="0"/>
              <a:t>/ Sensing/ Manipulating</a:t>
            </a:r>
          </a:p>
          <a:p>
            <a:r>
              <a:rPr lang="en-US" dirty="0" smtClean="0"/>
              <a:t>Advanced imaging</a:t>
            </a:r>
          </a:p>
          <a:p>
            <a:r>
              <a:rPr lang="en-US" dirty="0" smtClean="0"/>
              <a:t>Bacterial (active matter) physics</a:t>
            </a:r>
          </a:p>
          <a:p>
            <a:r>
              <a:rPr lang="en-US" dirty="0" smtClean="0"/>
              <a:t>Molecular biophysics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07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Biofilm structure and function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3" y="1926676"/>
            <a:ext cx="5349916" cy="4012437"/>
          </a:xfrm>
          <a:prstGeom prst="rect">
            <a:avLst/>
          </a:prstGeom>
        </p:spPr>
      </p:pic>
      <p:pic>
        <p:nvPicPr>
          <p:cNvPr id="6" name="Content Placeholder 5" descr="Figure5.t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8" t="50076" b="430"/>
          <a:stretch/>
        </p:blipFill>
        <p:spPr>
          <a:xfrm>
            <a:off x="6674390" y="1926677"/>
            <a:ext cx="1571085" cy="155078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52" y="3597593"/>
            <a:ext cx="2505385" cy="2524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86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Resonant and shaped photonics for understanding the physical and biomedical </a:t>
            </a:r>
            <a:r>
              <a:rPr lang="en-US" dirty="0" smtClean="0">
                <a:solidFill>
                  <a:schemeClr val="accent1"/>
                </a:solidFill>
              </a:rPr>
              <a:t>world (</a:t>
            </a:r>
            <a:r>
              <a:rPr lang="en-US" dirty="0" err="1" smtClean="0">
                <a:solidFill>
                  <a:schemeClr val="accent1"/>
                </a:solidFill>
              </a:rPr>
              <a:t>Dholakia</a:t>
            </a:r>
            <a:r>
              <a:rPr lang="en-US" dirty="0" smtClean="0">
                <a:solidFill>
                  <a:schemeClr val="accent1"/>
                </a:solidFill>
              </a:rPr>
              <a:t>/ Krauss) - £5m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National Biofilms Innovation Centre (MacPhee/ Stanley-Wall etc.) £12m</a:t>
            </a:r>
          </a:p>
          <a:p>
            <a:r>
              <a:rPr lang="en-US" dirty="0">
                <a:solidFill>
                  <a:schemeClr val="accent1"/>
                </a:solidFill>
              </a:rPr>
              <a:t>Mechanisms in biology, evolution and physics underpinning </a:t>
            </a:r>
            <a:r>
              <a:rPr lang="en-US" dirty="0" smtClean="0">
                <a:solidFill>
                  <a:schemeClr val="accent1"/>
                </a:solidFill>
              </a:rPr>
              <a:t>AMR (</a:t>
            </a:r>
            <a:r>
              <a:rPr lang="en-US" dirty="0">
                <a:solidFill>
                  <a:schemeClr val="accent1"/>
                </a:solidFill>
              </a:rPr>
              <a:t>A</a:t>
            </a:r>
            <a:r>
              <a:rPr lang="en-US" dirty="0" smtClean="0">
                <a:solidFill>
                  <a:schemeClr val="accent1"/>
                </a:solidFill>
              </a:rPr>
              <a:t>llen, €1.8m)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36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Outreach, Impact &amp;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UKCA Prisons project (Mars simulator)</a:t>
            </a:r>
          </a:p>
          <a:p>
            <a:r>
              <a:rPr lang="en-US" dirty="0" smtClean="0"/>
              <a:t>NBIC (Innovation Knowledge Centre)</a:t>
            </a:r>
          </a:p>
          <a:p>
            <a:r>
              <a:rPr lang="en-US" dirty="0" smtClean="0"/>
              <a:t>Edinburgh Complex Fluids Partnership</a:t>
            </a:r>
          </a:p>
          <a:p>
            <a:endParaRPr lang="en-US" dirty="0"/>
          </a:p>
          <a:p>
            <a:r>
              <a:rPr lang="en-US" dirty="0" smtClean="0"/>
              <a:t>Maintaining critical mass</a:t>
            </a:r>
          </a:p>
          <a:p>
            <a:r>
              <a:rPr lang="en-US" dirty="0" smtClean="0"/>
              <a:t>Balancing focus and opportunity</a:t>
            </a:r>
          </a:p>
          <a:p>
            <a:r>
              <a:rPr lang="en-US" dirty="0" err="1" smtClean="0"/>
              <a:t>Captilising</a:t>
            </a:r>
            <a:r>
              <a:rPr lang="en-US" dirty="0" smtClean="0"/>
              <a:t> on cross-council UKRI opportunities, GCRF and ISCF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547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1394</TotalTime>
  <Words>205</Words>
  <Application>Microsoft Macintosh PowerPoint</Application>
  <PresentationFormat>On-screen Show (4:3)</PresentationFormat>
  <Paragraphs>31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Capital</vt:lpstr>
      <vt:lpstr>SUPA Physics &amp; Life Sciences (PALS)</vt:lpstr>
      <vt:lpstr>PALS - Linkages to UK activities</vt:lpstr>
      <vt:lpstr>PALS – Research activities</vt:lpstr>
      <vt:lpstr>Biofilm structure and function</vt:lpstr>
      <vt:lpstr>Funding success</vt:lpstr>
      <vt:lpstr>Outreach, Impact &amp; Next Steps</vt:lpstr>
    </vt:vector>
  </TitlesOfParts>
  <Company>The University of Edinburgh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SUPA Physics &amp; Life Sciences (PALS)</dc:title>
  <dc:creator>Cait MacPhee</dc:creator>
  <cp:lastModifiedBy>Cait MacPhee</cp:lastModifiedBy>
  <cp:revision>7</cp:revision>
  <dcterms:created xsi:type="dcterms:W3CDTF">2018-06-06T07:52:24Z</dcterms:created>
  <dcterms:modified xsi:type="dcterms:W3CDTF">2018-06-07T07:07:19Z</dcterms:modified>
</cp:coreProperties>
</file>