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6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80855B-D6B1-46B8-AFDF-B2F2696CD7F6}" v="2" dt="2021-06-15T17:43:42.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4660"/>
  </p:normalViewPr>
  <p:slideViewPr>
    <p:cSldViewPr snapToGrid="0">
      <p:cViewPr varScale="1">
        <p:scale>
          <a:sx n="162" d="100"/>
          <a:sy n="162" d="100"/>
        </p:scale>
        <p:origin x="24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sz Plaskocinski" userId="0f40bd87-956b-4efb-b042-b8ad8db3bd1a" providerId="ADAL" clId="{4CFC833B-CB06-451C-9CC6-C1A0CA6A89C1}"/>
    <pc:docChg chg="undo custSel modSld">
      <pc:chgData name="Tomasz Plaskocinski" userId="0f40bd87-956b-4efb-b042-b8ad8db3bd1a" providerId="ADAL" clId="{4CFC833B-CB06-451C-9CC6-C1A0CA6A89C1}" dt="2021-05-17T17:34:45.049" v="993" actId="1076"/>
      <pc:docMkLst>
        <pc:docMk/>
      </pc:docMkLst>
      <pc:sldChg chg="addSp delSp modSp mod">
        <pc:chgData name="Tomasz Plaskocinski" userId="0f40bd87-956b-4efb-b042-b8ad8db3bd1a" providerId="ADAL" clId="{4CFC833B-CB06-451C-9CC6-C1A0CA6A89C1}" dt="2021-05-17T17:34:45.049" v="993" actId="1076"/>
        <pc:sldMkLst>
          <pc:docMk/>
          <pc:sldMk cId="1149865604" sldId="257"/>
        </pc:sldMkLst>
        <pc:spChg chg="add del mod">
          <ac:chgData name="Tomasz Plaskocinski" userId="0f40bd87-956b-4efb-b042-b8ad8db3bd1a" providerId="ADAL" clId="{4CFC833B-CB06-451C-9CC6-C1A0CA6A89C1}" dt="2021-05-17T11:54:50.965" v="309"/>
          <ac:spMkLst>
            <pc:docMk/>
            <pc:sldMk cId="1149865604" sldId="257"/>
            <ac:spMk id="11" creationId="{E440479F-52E6-4BEE-B2A6-78F9E9B92A7E}"/>
          </ac:spMkLst>
        </pc:spChg>
        <pc:spChg chg="mod">
          <ac:chgData name="Tomasz Plaskocinski" userId="0f40bd87-956b-4efb-b042-b8ad8db3bd1a" providerId="ADAL" clId="{4CFC833B-CB06-451C-9CC6-C1A0CA6A89C1}" dt="2021-05-17T17:23:49.560" v="927" actId="20577"/>
          <ac:spMkLst>
            <pc:docMk/>
            <pc:sldMk cId="1149865604" sldId="257"/>
            <ac:spMk id="13" creationId="{50FB38C4-3A2B-4CC2-B109-1E07E5A28DE0}"/>
          </ac:spMkLst>
        </pc:spChg>
        <pc:spChg chg="mod">
          <ac:chgData name="Tomasz Plaskocinski" userId="0f40bd87-956b-4efb-b042-b8ad8db3bd1a" providerId="ADAL" clId="{4CFC833B-CB06-451C-9CC6-C1A0CA6A89C1}" dt="2021-05-17T17:31:20.523" v="987" actId="20577"/>
          <ac:spMkLst>
            <pc:docMk/>
            <pc:sldMk cId="1149865604" sldId="257"/>
            <ac:spMk id="14" creationId="{128C343C-7A38-43FF-9504-D29EDB85BC15}"/>
          </ac:spMkLst>
        </pc:spChg>
        <pc:spChg chg="mod">
          <ac:chgData name="Tomasz Plaskocinski" userId="0f40bd87-956b-4efb-b042-b8ad8db3bd1a" providerId="ADAL" clId="{4CFC833B-CB06-451C-9CC6-C1A0CA6A89C1}" dt="2021-05-17T17:24:47.607" v="938" actId="20577"/>
          <ac:spMkLst>
            <pc:docMk/>
            <pc:sldMk cId="1149865604" sldId="257"/>
            <ac:spMk id="18" creationId="{9794C4F3-65F6-41FB-8E9F-B27CAF5BAAC0}"/>
          </ac:spMkLst>
        </pc:spChg>
        <pc:spChg chg="mod">
          <ac:chgData name="Tomasz Plaskocinski" userId="0f40bd87-956b-4efb-b042-b8ad8db3bd1a" providerId="ADAL" clId="{4CFC833B-CB06-451C-9CC6-C1A0CA6A89C1}" dt="2021-05-17T17:32:56.085" v="988" actId="20577"/>
          <ac:spMkLst>
            <pc:docMk/>
            <pc:sldMk cId="1149865604" sldId="257"/>
            <ac:spMk id="21" creationId="{45C23482-9882-437D-930D-B5FC9D489623}"/>
          </ac:spMkLst>
        </pc:spChg>
        <pc:spChg chg="del mod">
          <ac:chgData name="Tomasz Plaskocinski" userId="0f40bd87-956b-4efb-b042-b8ad8db3bd1a" providerId="ADAL" clId="{4CFC833B-CB06-451C-9CC6-C1A0CA6A89C1}" dt="2021-05-17T17:29:56.670" v="965" actId="478"/>
          <ac:spMkLst>
            <pc:docMk/>
            <pc:sldMk cId="1149865604" sldId="257"/>
            <ac:spMk id="22" creationId="{241E5B66-E3E1-416F-BC7C-BFDBFC36B82B}"/>
          </ac:spMkLst>
        </pc:spChg>
        <pc:picChg chg="mod">
          <ac:chgData name="Tomasz Plaskocinski" userId="0f40bd87-956b-4efb-b042-b8ad8db3bd1a" providerId="ADAL" clId="{4CFC833B-CB06-451C-9CC6-C1A0CA6A89C1}" dt="2021-05-17T17:23:24.143" v="918" actId="1076"/>
          <ac:picMkLst>
            <pc:docMk/>
            <pc:sldMk cId="1149865604" sldId="257"/>
            <ac:picMk id="5" creationId="{D64C8B6C-509C-4BEA-81FA-01D66732F9CA}"/>
          </ac:picMkLst>
        </pc:picChg>
        <pc:picChg chg="add mod">
          <ac:chgData name="Tomasz Plaskocinski" userId="0f40bd87-956b-4efb-b042-b8ad8db3bd1a" providerId="ADAL" clId="{4CFC833B-CB06-451C-9CC6-C1A0CA6A89C1}" dt="2021-05-17T11:54:56.780" v="311" actId="1076"/>
          <ac:picMkLst>
            <pc:docMk/>
            <pc:sldMk cId="1149865604" sldId="257"/>
            <ac:picMk id="10" creationId="{8036B050-0E8C-4FAE-A519-345BA24FD6BC}"/>
          </ac:picMkLst>
        </pc:picChg>
        <pc:picChg chg="mod">
          <ac:chgData name="Tomasz Plaskocinski" userId="0f40bd87-956b-4efb-b042-b8ad8db3bd1a" providerId="ADAL" clId="{4CFC833B-CB06-451C-9CC6-C1A0CA6A89C1}" dt="2021-05-17T17:23:28.942" v="920" actId="1076"/>
          <ac:picMkLst>
            <pc:docMk/>
            <pc:sldMk cId="1149865604" sldId="257"/>
            <ac:picMk id="15" creationId="{7F6CC971-66F4-41F8-9D65-D338D5FECEDA}"/>
          </ac:picMkLst>
        </pc:picChg>
        <pc:picChg chg="mod">
          <ac:chgData name="Tomasz Plaskocinski" userId="0f40bd87-956b-4efb-b042-b8ad8db3bd1a" providerId="ADAL" clId="{4CFC833B-CB06-451C-9CC6-C1A0CA6A89C1}" dt="2021-05-17T17:23:26.417" v="919" actId="1076"/>
          <ac:picMkLst>
            <pc:docMk/>
            <pc:sldMk cId="1149865604" sldId="257"/>
            <ac:picMk id="16" creationId="{E1C9EBB0-C7BC-4EF6-93C3-9A5251E16389}"/>
          </ac:picMkLst>
        </pc:picChg>
        <pc:picChg chg="add mod modCrop">
          <ac:chgData name="Tomasz Plaskocinski" userId="0f40bd87-956b-4efb-b042-b8ad8db3bd1a" providerId="ADAL" clId="{4CFC833B-CB06-451C-9CC6-C1A0CA6A89C1}" dt="2021-05-17T17:34:45.049" v="993" actId="1076"/>
          <ac:picMkLst>
            <pc:docMk/>
            <pc:sldMk cId="1149865604" sldId="257"/>
            <ac:picMk id="17" creationId="{527A2638-9CFF-42CE-8763-4065EBB6F10D}"/>
          </ac:picMkLst>
        </pc:picChg>
        <pc:picChg chg="add mod">
          <ac:chgData name="Tomasz Plaskocinski" userId="0f40bd87-956b-4efb-b042-b8ad8db3bd1a" providerId="ADAL" clId="{4CFC833B-CB06-451C-9CC6-C1A0CA6A89C1}" dt="2021-05-17T17:23:21.479" v="917" actId="571"/>
          <ac:picMkLst>
            <pc:docMk/>
            <pc:sldMk cId="1149865604" sldId="257"/>
            <ac:picMk id="19" creationId="{9A0D5441-985B-434B-B9FC-AF44A69AF742}"/>
          </ac:picMkLst>
        </pc:picChg>
      </pc:sldChg>
    </pc:docChg>
  </pc:docChgLst>
  <pc:docChgLst>
    <pc:chgData name="Tomasz Plaskocinski" userId="0f40bd87-956b-4efb-b042-b8ad8db3bd1a" providerId="ADAL" clId="{A580855B-D6B1-46B8-AFDF-B2F2696CD7F6}"/>
    <pc:docChg chg="undo custSel modSld">
      <pc:chgData name="Tomasz Plaskocinski" userId="0f40bd87-956b-4efb-b042-b8ad8db3bd1a" providerId="ADAL" clId="{A580855B-D6B1-46B8-AFDF-B2F2696CD7F6}" dt="2021-06-15T19:42:45.820" v="28" actId="20577"/>
      <pc:docMkLst>
        <pc:docMk/>
      </pc:docMkLst>
      <pc:sldChg chg="addSp delSp modSp mod">
        <pc:chgData name="Tomasz Plaskocinski" userId="0f40bd87-956b-4efb-b042-b8ad8db3bd1a" providerId="ADAL" clId="{A580855B-D6B1-46B8-AFDF-B2F2696CD7F6}" dt="2021-06-15T19:42:45.820" v="28" actId="20577"/>
        <pc:sldMkLst>
          <pc:docMk/>
          <pc:sldMk cId="1149865604" sldId="257"/>
        </pc:sldMkLst>
        <pc:spChg chg="mod">
          <ac:chgData name="Tomasz Plaskocinski" userId="0f40bd87-956b-4efb-b042-b8ad8db3bd1a" providerId="ADAL" clId="{A580855B-D6B1-46B8-AFDF-B2F2696CD7F6}" dt="2021-06-15T19:42:45.820" v="28" actId="20577"/>
          <ac:spMkLst>
            <pc:docMk/>
            <pc:sldMk cId="1149865604" sldId="257"/>
            <ac:spMk id="13" creationId="{50FB38C4-3A2B-4CC2-B109-1E07E5A28DE0}"/>
          </ac:spMkLst>
        </pc:spChg>
        <pc:spChg chg="add del mod">
          <ac:chgData name="Tomasz Plaskocinski" userId="0f40bd87-956b-4efb-b042-b8ad8db3bd1a" providerId="ADAL" clId="{A580855B-D6B1-46B8-AFDF-B2F2696CD7F6}" dt="2021-06-15T19:42:02.790" v="13" actId="20577"/>
          <ac:spMkLst>
            <pc:docMk/>
            <pc:sldMk cId="1149865604" sldId="257"/>
            <ac:spMk id="21" creationId="{45C23482-9882-437D-930D-B5FC9D48962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19C3-BFA4-41B1-9E0F-39090FFB29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E98C9C-4EA7-4D87-880D-7A8D2F8E9E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36514D-8028-430C-AB7E-5F19BB619ADD}"/>
              </a:ext>
            </a:extLst>
          </p:cNvPr>
          <p:cNvSpPr>
            <a:spLocks noGrp="1"/>
          </p:cNvSpPr>
          <p:nvPr>
            <p:ph type="dt" sz="half" idx="10"/>
          </p:nvPr>
        </p:nvSpPr>
        <p:spPr/>
        <p:txBody>
          <a:bodyPr/>
          <a:lstStyle/>
          <a:p>
            <a:fld id="{EF077945-144F-4DEC-9BD5-C2D76A16035E}" type="datetimeFigureOut">
              <a:rPr lang="en-GB" smtClean="0"/>
              <a:t>15/06/2021</a:t>
            </a:fld>
            <a:endParaRPr lang="en-GB"/>
          </a:p>
        </p:txBody>
      </p:sp>
      <p:sp>
        <p:nvSpPr>
          <p:cNvPr id="5" name="Footer Placeholder 4">
            <a:extLst>
              <a:ext uri="{FF2B5EF4-FFF2-40B4-BE49-F238E27FC236}">
                <a16:creationId xmlns:a16="http://schemas.microsoft.com/office/drawing/2014/main" id="{EAA619BA-A9FA-45BE-BED4-8BB4FB522C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8EE5C1-BC30-41BE-8762-1F4C3DD50097}"/>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204987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3547-CF94-406F-9232-39545E22E9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F4E47-8E68-476C-B1A8-6D06747939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9B1756-6122-4EAF-A7B4-28E9B4336BA2}"/>
              </a:ext>
            </a:extLst>
          </p:cNvPr>
          <p:cNvSpPr>
            <a:spLocks noGrp="1"/>
          </p:cNvSpPr>
          <p:nvPr>
            <p:ph type="dt" sz="half" idx="10"/>
          </p:nvPr>
        </p:nvSpPr>
        <p:spPr/>
        <p:txBody>
          <a:bodyPr/>
          <a:lstStyle/>
          <a:p>
            <a:fld id="{EF077945-144F-4DEC-9BD5-C2D76A16035E}" type="datetimeFigureOut">
              <a:rPr lang="en-GB" smtClean="0"/>
              <a:t>15/06/2021</a:t>
            </a:fld>
            <a:endParaRPr lang="en-GB"/>
          </a:p>
        </p:txBody>
      </p:sp>
      <p:sp>
        <p:nvSpPr>
          <p:cNvPr id="5" name="Footer Placeholder 4">
            <a:extLst>
              <a:ext uri="{FF2B5EF4-FFF2-40B4-BE49-F238E27FC236}">
                <a16:creationId xmlns:a16="http://schemas.microsoft.com/office/drawing/2014/main" id="{3560F3C5-B133-4069-877A-BD06223F5F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1D83A-5782-4DA0-8CA7-B746A053D087}"/>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356851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BB8720-F878-4E7E-AD30-C9E23E43F4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899D36-EFFD-4CA5-9670-B6E8B4A16D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2A850A-0362-4F43-ABD7-D4384A5E2539}"/>
              </a:ext>
            </a:extLst>
          </p:cNvPr>
          <p:cNvSpPr>
            <a:spLocks noGrp="1"/>
          </p:cNvSpPr>
          <p:nvPr>
            <p:ph type="dt" sz="half" idx="10"/>
          </p:nvPr>
        </p:nvSpPr>
        <p:spPr/>
        <p:txBody>
          <a:bodyPr/>
          <a:lstStyle/>
          <a:p>
            <a:fld id="{EF077945-144F-4DEC-9BD5-C2D76A16035E}" type="datetimeFigureOut">
              <a:rPr lang="en-GB" smtClean="0"/>
              <a:t>15/06/2021</a:t>
            </a:fld>
            <a:endParaRPr lang="en-GB"/>
          </a:p>
        </p:txBody>
      </p:sp>
      <p:sp>
        <p:nvSpPr>
          <p:cNvPr id="5" name="Footer Placeholder 4">
            <a:extLst>
              <a:ext uri="{FF2B5EF4-FFF2-40B4-BE49-F238E27FC236}">
                <a16:creationId xmlns:a16="http://schemas.microsoft.com/office/drawing/2014/main" id="{121D6B64-B680-43B9-8EDD-F430F41F70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F464FE-7C7B-4088-B09B-3D51D73AA33E}"/>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274975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B1CF-2DE3-4FCA-8DE3-DFB5432C8C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E3E26C-631B-4E0F-84FB-0A92BB1067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6B7735-D16D-44D9-9EBA-BF1487BA8D27}"/>
              </a:ext>
            </a:extLst>
          </p:cNvPr>
          <p:cNvSpPr>
            <a:spLocks noGrp="1"/>
          </p:cNvSpPr>
          <p:nvPr>
            <p:ph type="dt" sz="half" idx="10"/>
          </p:nvPr>
        </p:nvSpPr>
        <p:spPr/>
        <p:txBody>
          <a:bodyPr/>
          <a:lstStyle/>
          <a:p>
            <a:fld id="{EF077945-144F-4DEC-9BD5-C2D76A16035E}" type="datetimeFigureOut">
              <a:rPr lang="en-GB" smtClean="0"/>
              <a:t>15/06/2021</a:t>
            </a:fld>
            <a:endParaRPr lang="en-GB"/>
          </a:p>
        </p:txBody>
      </p:sp>
      <p:sp>
        <p:nvSpPr>
          <p:cNvPr id="5" name="Footer Placeholder 4">
            <a:extLst>
              <a:ext uri="{FF2B5EF4-FFF2-40B4-BE49-F238E27FC236}">
                <a16:creationId xmlns:a16="http://schemas.microsoft.com/office/drawing/2014/main" id="{BA2EEA40-7E45-4920-AEB3-1A4A1D4307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F45F9-A62C-4E77-A617-547F8B366255}"/>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100559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07E7-76A5-4A59-A99E-B69094037E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9DE384-05C1-43DD-A7E5-9171ABEA46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0E9294-21CD-46A3-8ECB-CF4706D1C703}"/>
              </a:ext>
            </a:extLst>
          </p:cNvPr>
          <p:cNvSpPr>
            <a:spLocks noGrp="1"/>
          </p:cNvSpPr>
          <p:nvPr>
            <p:ph type="dt" sz="half" idx="10"/>
          </p:nvPr>
        </p:nvSpPr>
        <p:spPr/>
        <p:txBody>
          <a:bodyPr/>
          <a:lstStyle/>
          <a:p>
            <a:fld id="{EF077945-144F-4DEC-9BD5-C2D76A16035E}" type="datetimeFigureOut">
              <a:rPr lang="en-GB" smtClean="0"/>
              <a:t>15/06/2021</a:t>
            </a:fld>
            <a:endParaRPr lang="en-GB"/>
          </a:p>
        </p:txBody>
      </p:sp>
      <p:sp>
        <p:nvSpPr>
          <p:cNvPr id="5" name="Footer Placeholder 4">
            <a:extLst>
              <a:ext uri="{FF2B5EF4-FFF2-40B4-BE49-F238E27FC236}">
                <a16:creationId xmlns:a16="http://schemas.microsoft.com/office/drawing/2014/main" id="{8DF29605-D1FB-447C-8E82-9B2BA23A2B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0F4B4-DC2B-4EEB-A9C2-071C79002090}"/>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350277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B570-181B-4A77-A6C8-15B882F1D5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AA840-B606-406A-8893-C4C311DB86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4CADAA-58B2-4833-BCDB-564F5B8443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5245B7-D776-4DDC-836F-DDFC3C4097B8}"/>
              </a:ext>
            </a:extLst>
          </p:cNvPr>
          <p:cNvSpPr>
            <a:spLocks noGrp="1"/>
          </p:cNvSpPr>
          <p:nvPr>
            <p:ph type="dt" sz="half" idx="10"/>
          </p:nvPr>
        </p:nvSpPr>
        <p:spPr/>
        <p:txBody>
          <a:bodyPr/>
          <a:lstStyle/>
          <a:p>
            <a:fld id="{EF077945-144F-4DEC-9BD5-C2D76A16035E}" type="datetimeFigureOut">
              <a:rPr lang="en-GB" smtClean="0"/>
              <a:t>15/06/2021</a:t>
            </a:fld>
            <a:endParaRPr lang="en-GB"/>
          </a:p>
        </p:txBody>
      </p:sp>
      <p:sp>
        <p:nvSpPr>
          <p:cNvPr id="6" name="Footer Placeholder 5">
            <a:extLst>
              <a:ext uri="{FF2B5EF4-FFF2-40B4-BE49-F238E27FC236}">
                <a16:creationId xmlns:a16="http://schemas.microsoft.com/office/drawing/2014/main" id="{615541B2-4EAD-4482-AE06-F3749212D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919D1E-FA88-431D-828A-6B6C58583EFD}"/>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422159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F99D-0A90-45F1-9F93-69FB21C64D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612146-64F5-494F-87A1-892357F3B0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EFAB6-0FE1-45EE-B519-4B93A052A3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5BEF57-01CF-4023-A8D0-77D1A60F0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2656AC-4293-48EC-946D-C9A4799734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C21325-7B59-4DA1-A508-1532B7B34ABF}"/>
              </a:ext>
            </a:extLst>
          </p:cNvPr>
          <p:cNvSpPr>
            <a:spLocks noGrp="1"/>
          </p:cNvSpPr>
          <p:nvPr>
            <p:ph type="dt" sz="half" idx="10"/>
          </p:nvPr>
        </p:nvSpPr>
        <p:spPr/>
        <p:txBody>
          <a:bodyPr/>
          <a:lstStyle/>
          <a:p>
            <a:fld id="{EF077945-144F-4DEC-9BD5-C2D76A16035E}" type="datetimeFigureOut">
              <a:rPr lang="en-GB" smtClean="0"/>
              <a:t>15/06/2021</a:t>
            </a:fld>
            <a:endParaRPr lang="en-GB"/>
          </a:p>
        </p:txBody>
      </p:sp>
      <p:sp>
        <p:nvSpPr>
          <p:cNvPr id="8" name="Footer Placeholder 7">
            <a:extLst>
              <a:ext uri="{FF2B5EF4-FFF2-40B4-BE49-F238E27FC236}">
                <a16:creationId xmlns:a16="http://schemas.microsoft.com/office/drawing/2014/main" id="{8AF672A7-F884-42F1-B6C9-9BF4D0DCF2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0122F6-8C61-4B5D-98A5-D4B078097E41}"/>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158716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3959-E4BD-412A-960E-8994965AF5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92A4D0-379F-4AE5-A748-048A9AF81675}"/>
              </a:ext>
            </a:extLst>
          </p:cNvPr>
          <p:cNvSpPr>
            <a:spLocks noGrp="1"/>
          </p:cNvSpPr>
          <p:nvPr>
            <p:ph type="dt" sz="half" idx="10"/>
          </p:nvPr>
        </p:nvSpPr>
        <p:spPr/>
        <p:txBody>
          <a:bodyPr/>
          <a:lstStyle/>
          <a:p>
            <a:fld id="{EF077945-144F-4DEC-9BD5-C2D76A16035E}" type="datetimeFigureOut">
              <a:rPr lang="en-GB" smtClean="0"/>
              <a:t>15/06/2021</a:t>
            </a:fld>
            <a:endParaRPr lang="en-GB"/>
          </a:p>
        </p:txBody>
      </p:sp>
      <p:sp>
        <p:nvSpPr>
          <p:cNvPr id="4" name="Footer Placeholder 3">
            <a:extLst>
              <a:ext uri="{FF2B5EF4-FFF2-40B4-BE49-F238E27FC236}">
                <a16:creationId xmlns:a16="http://schemas.microsoft.com/office/drawing/2014/main" id="{131B3E79-24B3-4983-9C84-F02EB616E3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BFDE2A-46D5-4C91-9A6C-096A0A380FB7}"/>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59167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9550FB-58E1-4EE5-BF2F-EBE4819091CB}"/>
              </a:ext>
            </a:extLst>
          </p:cNvPr>
          <p:cNvSpPr>
            <a:spLocks noGrp="1"/>
          </p:cNvSpPr>
          <p:nvPr>
            <p:ph type="dt" sz="half" idx="10"/>
          </p:nvPr>
        </p:nvSpPr>
        <p:spPr/>
        <p:txBody>
          <a:bodyPr/>
          <a:lstStyle/>
          <a:p>
            <a:fld id="{EF077945-144F-4DEC-9BD5-C2D76A16035E}" type="datetimeFigureOut">
              <a:rPr lang="en-GB" smtClean="0"/>
              <a:t>15/06/2021</a:t>
            </a:fld>
            <a:endParaRPr lang="en-GB"/>
          </a:p>
        </p:txBody>
      </p:sp>
      <p:sp>
        <p:nvSpPr>
          <p:cNvPr id="3" name="Footer Placeholder 2">
            <a:extLst>
              <a:ext uri="{FF2B5EF4-FFF2-40B4-BE49-F238E27FC236}">
                <a16:creationId xmlns:a16="http://schemas.microsoft.com/office/drawing/2014/main" id="{83C132D6-BEC2-40ED-97BB-D77235FA6A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FE8D14-B26E-44BD-82EC-C29C2173A268}"/>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413922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2271-F469-43E8-842A-7CF9BA983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27D059-BE3F-4B25-B116-0DA943D5E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38B91E-5DF5-49DD-AE97-3928C0610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907F7-DEA5-4C39-BD11-B26630532B7E}"/>
              </a:ext>
            </a:extLst>
          </p:cNvPr>
          <p:cNvSpPr>
            <a:spLocks noGrp="1"/>
          </p:cNvSpPr>
          <p:nvPr>
            <p:ph type="dt" sz="half" idx="10"/>
          </p:nvPr>
        </p:nvSpPr>
        <p:spPr/>
        <p:txBody>
          <a:bodyPr/>
          <a:lstStyle/>
          <a:p>
            <a:fld id="{EF077945-144F-4DEC-9BD5-C2D76A16035E}" type="datetimeFigureOut">
              <a:rPr lang="en-GB" smtClean="0"/>
              <a:t>15/06/2021</a:t>
            </a:fld>
            <a:endParaRPr lang="en-GB"/>
          </a:p>
        </p:txBody>
      </p:sp>
      <p:sp>
        <p:nvSpPr>
          <p:cNvPr id="6" name="Footer Placeholder 5">
            <a:extLst>
              <a:ext uri="{FF2B5EF4-FFF2-40B4-BE49-F238E27FC236}">
                <a16:creationId xmlns:a16="http://schemas.microsoft.com/office/drawing/2014/main" id="{E961783B-89A1-4584-99B4-D4DC157109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A85DD8-10B1-43D6-9037-C895B745425D}"/>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241500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CB07-DAFE-46FA-979F-204A32AA1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76A84B-AC4A-41F4-85F5-3EAB8D5B86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2AB97D-EFDE-4161-A256-E61F667DE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888B8-9AF5-48AF-BF3E-4C488D5045E8}"/>
              </a:ext>
            </a:extLst>
          </p:cNvPr>
          <p:cNvSpPr>
            <a:spLocks noGrp="1"/>
          </p:cNvSpPr>
          <p:nvPr>
            <p:ph type="dt" sz="half" idx="10"/>
          </p:nvPr>
        </p:nvSpPr>
        <p:spPr/>
        <p:txBody>
          <a:bodyPr/>
          <a:lstStyle/>
          <a:p>
            <a:fld id="{EF077945-144F-4DEC-9BD5-C2D76A16035E}" type="datetimeFigureOut">
              <a:rPr lang="en-GB" smtClean="0"/>
              <a:t>15/06/2021</a:t>
            </a:fld>
            <a:endParaRPr lang="en-GB"/>
          </a:p>
        </p:txBody>
      </p:sp>
      <p:sp>
        <p:nvSpPr>
          <p:cNvPr id="6" name="Footer Placeholder 5">
            <a:extLst>
              <a:ext uri="{FF2B5EF4-FFF2-40B4-BE49-F238E27FC236}">
                <a16:creationId xmlns:a16="http://schemas.microsoft.com/office/drawing/2014/main" id="{9CDA19AE-6B51-4345-8596-5571965B5F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227B1B-6843-4FB6-B289-83ADC8536DD1}"/>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1613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35D8D-1EBF-4C29-9FCF-E49195651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B433D7-51DE-4E70-ACA7-30607B193B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01E12B-FBE6-4009-B6BD-A941FDEAA2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77945-144F-4DEC-9BD5-C2D76A16035E}" type="datetimeFigureOut">
              <a:rPr lang="en-GB" smtClean="0"/>
              <a:t>15/06/2021</a:t>
            </a:fld>
            <a:endParaRPr lang="en-GB"/>
          </a:p>
        </p:txBody>
      </p:sp>
      <p:sp>
        <p:nvSpPr>
          <p:cNvPr id="5" name="Footer Placeholder 4">
            <a:extLst>
              <a:ext uri="{FF2B5EF4-FFF2-40B4-BE49-F238E27FC236}">
                <a16:creationId xmlns:a16="http://schemas.microsoft.com/office/drawing/2014/main" id="{8FE4C1D3-3AC3-4CD4-9A74-F5DCC99D7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E4AC90-BF80-424A-9057-1C72F24BC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0AD00-08FB-45A7-BBC8-DCFD2C1428AB}" type="slidenum">
              <a:rPr lang="en-GB" smtClean="0"/>
              <a:t>‹#›</a:t>
            </a:fld>
            <a:endParaRPr lang="en-GB"/>
          </a:p>
        </p:txBody>
      </p:sp>
    </p:spTree>
    <p:extLst>
      <p:ext uri="{BB962C8B-B14F-4D97-AF65-F5344CB8AC3E}">
        <p14:creationId xmlns:p14="http://schemas.microsoft.com/office/powerpoint/2010/main" val="935372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D397EF6C-2183-4D8D-A409-9BD16E4A7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1630" y="54823"/>
            <a:ext cx="1110370" cy="768488"/>
          </a:xfrm>
          <a:prstGeom prst="rect">
            <a:avLst/>
          </a:prstGeom>
        </p:spPr>
      </p:pic>
      <p:cxnSp>
        <p:nvCxnSpPr>
          <p:cNvPr id="7" name="Straight Connector 6">
            <a:extLst>
              <a:ext uri="{FF2B5EF4-FFF2-40B4-BE49-F238E27FC236}">
                <a16:creationId xmlns:a16="http://schemas.microsoft.com/office/drawing/2014/main" id="{57CAFBAF-6AFD-44BA-9791-B7703983ED48}"/>
              </a:ext>
            </a:extLst>
          </p:cNvPr>
          <p:cNvCxnSpPr/>
          <p:nvPr/>
        </p:nvCxnSpPr>
        <p:spPr>
          <a:xfrm>
            <a:off x="0" y="862808"/>
            <a:ext cx="12192000" cy="0"/>
          </a:xfrm>
          <a:prstGeom prst="line">
            <a:avLst/>
          </a:prstGeom>
          <a:ln w="38100">
            <a:solidFill>
              <a:srgbClr val="1C366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D43BB4-1DC4-4BF0-B8A6-18F8FE5A4936}"/>
              </a:ext>
            </a:extLst>
          </p:cNvPr>
          <p:cNvCxnSpPr/>
          <p:nvPr/>
        </p:nvCxnSpPr>
        <p:spPr>
          <a:xfrm>
            <a:off x="4483" y="3812194"/>
            <a:ext cx="12192000" cy="0"/>
          </a:xfrm>
          <a:prstGeom prst="line">
            <a:avLst/>
          </a:prstGeom>
          <a:ln w="38100">
            <a:solidFill>
              <a:srgbClr val="1C366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87322E-1181-4781-BDC6-9049F51DBB8C}"/>
              </a:ext>
            </a:extLst>
          </p:cNvPr>
          <p:cNvCxnSpPr>
            <a:cxnSpLocks/>
          </p:cNvCxnSpPr>
          <p:nvPr/>
        </p:nvCxnSpPr>
        <p:spPr>
          <a:xfrm>
            <a:off x="6094312" y="862808"/>
            <a:ext cx="0" cy="5995192"/>
          </a:xfrm>
          <a:prstGeom prst="line">
            <a:avLst/>
          </a:prstGeom>
          <a:ln w="38100">
            <a:solidFill>
              <a:srgbClr val="1C366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20D1328-287B-4F9E-9FD3-759906483827}"/>
              </a:ext>
            </a:extLst>
          </p:cNvPr>
          <p:cNvSpPr txBox="1"/>
          <p:nvPr/>
        </p:nvSpPr>
        <p:spPr>
          <a:xfrm>
            <a:off x="148408" y="101202"/>
            <a:ext cx="7405682" cy="615553"/>
          </a:xfrm>
          <a:prstGeom prst="rect">
            <a:avLst/>
          </a:prstGeom>
          <a:noFill/>
        </p:spPr>
        <p:txBody>
          <a:bodyPr wrap="non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Optomechanical Stabilisation of Optically Trapped Metasurface Membranes</a:t>
            </a:r>
          </a:p>
          <a:p>
            <a:r>
              <a:rPr lang="en-GB" sz="1600" dirty="0"/>
              <a:t>Tomasz Plaskocinski</a:t>
            </a:r>
          </a:p>
        </p:txBody>
      </p:sp>
      <p:sp>
        <p:nvSpPr>
          <p:cNvPr id="13" name="TextBox 12">
            <a:extLst>
              <a:ext uri="{FF2B5EF4-FFF2-40B4-BE49-F238E27FC236}">
                <a16:creationId xmlns:a16="http://schemas.microsoft.com/office/drawing/2014/main" id="{50FB38C4-3A2B-4CC2-B109-1E07E5A28DE0}"/>
              </a:ext>
            </a:extLst>
          </p:cNvPr>
          <p:cNvSpPr txBox="1"/>
          <p:nvPr/>
        </p:nvSpPr>
        <p:spPr>
          <a:xfrm>
            <a:off x="155391" y="966708"/>
            <a:ext cx="5749451" cy="3539430"/>
          </a:xfrm>
          <a:prstGeom prst="rect">
            <a:avLst/>
          </a:prstGeom>
          <a:noFill/>
        </p:spPr>
        <p:txBody>
          <a:bodyPr wrap="square" rtlCol="0">
            <a:spAutoFit/>
          </a:bodyPr>
          <a:lstStyle/>
          <a:p>
            <a:r>
              <a:rPr lang="en-GB" sz="1400" b="1" dirty="0"/>
              <a:t>Additional Authors:</a:t>
            </a:r>
            <a:r>
              <a:rPr lang="en-GB" sz="1400" dirty="0"/>
              <a:t> M. Askari, L. Yan, M.B.H. Abadi, T. </a:t>
            </a:r>
            <a:r>
              <a:rPr lang="en-GB" sz="1400" dirty="0" err="1"/>
              <a:t>Cizmar</a:t>
            </a:r>
            <a:r>
              <a:rPr lang="en-GB" sz="1400" dirty="0"/>
              <a:t>, A. Di Falco</a:t>
            </a:r>
            <a:endParaRPr lang="en-GB" sz="1400" b="1" dirty="0"/>
          </a:p>
          <a:p>
            <a:r>
              <a:rPr lang="en-GB" sz="1400" b="1" dirty="0"/>
              <a:t>Additional Institution:</a:t>
            </a:r>
            <a:r>
              <a:rPr lang="en-GB" sz="1400" dirty="0"/>
              <a:t> University of St. Andrews</a:t>
            </a:r>
          </a:p>
          <a:p>
            <a:r>
              <a:rPr lang="en-GB" sz="1400" b="1" dirty="0"/>
              <a:t>Funders: </a:t>
            </a:r>
            <a:r>
              <a:rPr lang="en-GB" sz="1400" dirty="0"/>
              <a:t>ERC, EPSRC </a:t>
            </a:r>
            <a:endParaRPr lang="en-GB" sz="1400" b="1" dirty="0"/>
          </a:p>
          <a:p>
            <a:endParaRPr lang="en-GB" sz="1400" b="1" dirty="0"/>
          </a:p>
          <a:p>
            <a:r>
              <a:rPr lang="en-GB" sz="1400" b="1" dirty="0"/>
              <a:t>Abstract </a:t>
            </a:r>
          </a:p>
          <a:p>
            <a:r>
              <a:rPr lang="en-GB" sz="1400" b="1" dirty="0"/>
              <a:t> </a:t>
            </a:r>
          </a:p>
          <a:p>
            <a:r>
              <a:rPr lang="en-GB" sz="1400" dirty="0"/>
              <a:t>In recent years, metasurfaces have emerged as a fascinating way of controlling the behaviour of light through exact control of boundary conditions. My work revolves around using these metasurfaces to stabilise and precisely measure forces incident on optically trapped membranes in a microfluidic environment, with applications in cell and DNA biology.</a:t>
            </a:r>
          </a:p>
          <a:p>
            <a:endParaRPr lang="en-GB" sz="1400" dirty="0"/>
          </a:p>
          <a:p>
            <a:endParaRPr lang="en-GB" sz="1400" dirty="0"/>
          </a:p>
          <a:p>
            <a:endParaRPr lang="en-GB" sz="1400" dirty="0"/>
          </a:p>
          <a:p>
            <a:endParaRPr lang="en-GB" sz="1400" dirty="0"/>
          </a:p>
          <a:p>
            <a:endParaRPr lang="en-GB" sz="1400" dirty="0"/>
          </a:p>
        </p:txBody>
      </p:sp>
      <p:sp>
        <p:nvSpPr>
          <p:cNvPr id="14" name="TextBox 13">
            <a:extLst>
              <a:ext uri="{FF2B5EF4-FFF2-40B4-BE49-F238E27FC236}">
                <a16:creationId xmlns:a16="http://schemas.microsoft.com/office/drawing/2014/main" id="{128C343C-7A38-43FF-9504-D29EDB85BC15}"/>
              </a:ext>
            </a:extLst>
          </p:cNvPr>
          <p:cNvSpPr txBox="1"/>
          <p:nvPr/>
        </p:nvSpPr>
        <p:spPr>
          <a:xfrm>
            <a:off x="145197" y="3869220"/>
            <a:ext cx="5769838" cy="4832092"/>
          </a:xfrm>
          <a:prstGeom prst="rect">
            <a:avLst/>
          </a:prstGeom>
          <a:noFill/>
        </p:spPr>
        <p:txBody>
          <a:bodyPr wrap="square" rtlCol="0">
            <a:spAutoFit/>
          </a:bodyPr>
          <a:lstStyle/>
          <a:p>
            <a:r>
              <a:rPr lang="en-GB" sz="1400" b="1" dirty="0"/>
              <a:t>Project Description </a:t>
            </a:r>
          </a:p>
          <a:p>
            <a:endParaRPr lang="en-GB" sz="1400" b="1" dirty="0"/>
          </a:p>
          <a:p>
            <a:r>
              <a:rPr lang="en-GB" sz="1400" dirty="0"/>
              <a:t>First, the membranes will be fabricated combining electron beam lithography and nanofabrication methods, and a consistent design will be formulated. </a:t>
            </a:r>
          </a:p>
          <a:p>
            <a:endParaRPr lang="en-GB" sz="1400" dirty="0"/>
          </a:p>
          <a:p>
            <a:r>
              <a:rPr lang="en-GB" sz="1400" dirty="0"/>
              <a:t>The membrane motion will then be thoroughly characterised through phase and back-plane interferometry. Focus will be on measuring the membrane displacement in the z direction, which is intrinsically the most stable. </a:t>
            </a:r>
          </a:p>
          <a:p>
            <a:endParaRPr lang="en-GB" sz="1400" dirty="0"/>
          </a:p>
          <a:p>
            <a:r>
              <a:rPr lang="en-GB" sz="1400" dirty="0"/>
              <a:t>Finally, metasurfaces for further stabilisation of the membranes will be designed and fabricated on top of them. This will be followed by single force molecule spectroscopy experiments, with further potential of using the metasurface membranes as conformable </a:t>
            </a:r>
            <a:r>
              <a:rPr lang="en-GB" sz="1400" i="1" dirty="0"/>
              <a:t>in-situ</a:t>
            </a:r>
            <a:r>
              <a:rPr lang="en-GB" sz="1400" dirty="0"/>
              <a:t> optical elements.</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p:sp>
        <p:nvSpPr>
          <p:cNvPr id="18" name="TextBox 17">
            <a:extLst>
              <a:ext uri="{FF2B5EF4-FFF2-40B4-BE49-F238E27FC236}">
                <a16:creationId xmlns:a16="http://schemas.microsoft.com/office/drawing/2014/main" id="{9794C4F3-65F6-41FB-8E9F-B27CAF5BAAC0}"/>
              </a:ext>
            </a:extLst>
          </p:cNvPr>
          <p:cNvSpPr txBox="1"/>
          <p:nvPr/>
        </p:nvSpPr>
        <p:spPr>
          <a:xfrm>
            <a:off x="6299822" y="964924"/>
            <a:ext cx="5720595" cy="307777"/>
          </a:xfrm>
          <a:prstGeom prst="rect">
            <a:avLst/>
          </a:prstGeom>
          <a:noFill/>
        </p:spPr>
        <p:txBody>
          <a:bodyPr wrap="square" rtlCol="0">
            <a:spAutoFit/>
          </a:bodyPr>
          <a:lstStyle/>
          <a:p>
            <a:r>
              <a:rPr lang="en-GB" sz="1400" b="1" dirty="0"/>
              <a:t>Membrane Concept Design and Optical Trapping Demonstration</a:t>
            </a:r>
          </a:p>
        </p:txBody>
      </p:sp>
      <p:sp>
        <p:nvSpPr>
          <p:cNvPr id="21" name="TextBox 20">
            <a:extLst>
              <a:ext uri="{FF2B5EF4-FFF2-40B4-BE49-F238E27FC236}">
                <a16:creationId xmlns:a16="http://schemas.microsoft.com/office/drawing/2014/main" id="{45C23482-9882-437D-930D-B5FC9D489623}"/>
              </a:ext>
            </a:extLst>
          </p:cNvPr>
          <p:cNvSpPr txBox="1"/>
          <p:nvPr/>
        </p:nvSpPr>
        <p:spPr>
          <a:xfrm>
            <a:off x="6299822" y="3869220"/>
            <a:ext cx="5720595" cy="4797467"/>
          </a:xfrm>
          <a:prstGeom prst="rect">
            <a:avLst/>
          </a:prstGeom>
          <a:noFill/>
        </p:spPr>
        <p:txBody>
          <a:bodyPr wrap="square" rtlCol="0">
            <a:spAutoFit/>
          </a:bodyPr>
          <a:lstStyle/>
          <a:p>
            <a:r>
              <a:rPr lang="en-GB" sz="1400" b="1" dirty="0"/>
              <a:t>Conclusions and Future Work</a:t>
            </a:r>
          </a:p>
          <a:p>
            <a:endParaRPr lang="en-GB" sz="1400" dirty="0"/>
          </a:p>
          <a:p>
            <a:pPr marL="285750" indent="-285750">
              <a:buFont typeface="Arial" panose="020B0604020202020204" pitchFamily="34" charset="0"/>
              <a:buChar char="•"/>
            </a:pPr>
            <a:r>
              <a:rPr lang="en-GB" sz="1400" dirty="0"/>
              <a:t>Intrinsically stable platform for single molecule force spectroscopy </a:t>
            </a:r>
          </a:p>
          <a:p>
            <a:endParaRPr lang="en-GB" sz="1400" dirty="0"/>
          </a:p>
          <a:p>
            <a:pPr marL="285750" indent="-285750">
              <a:buFont typeface="Arial" panose="020B0604020202020204" pitchFamily="34" charset="0"/>
              <a:buChar char="•"/>
            </a:pPr>
            <a:r>
              <a:rPr lang="en-GB" sz="1400" dirty="0"/>
              <a:t>Novel approach of combining optical manipulation with metasurfaces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Successful fabrication and optical trapping of membranes achieved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Interferometer and metasurface design in progress </a:t>
            </a:r>
          </a:p>
          <a:p>
            <a:pPr marL="285750" indent="-285750">
              <a:buFont typeface="Arial" panose="020B0604020202020204" pitchFamily="34" charset="0"/>
              <a:buChar char="•"/>
            </a:pPr>
            <a:endParaRPr lang="en-GB" sz="1400" dirty="0"/>
          </a:p>
          <a:p>
            <a:r>
              <a:rPr lang="en-GB" sz="1400" b="1" dirty="0"/>
              <a:t>Refs &amp; links </a:t>
            </a:r>
            <a:r>
              <a:rPr lang="en-GB" sz="1400" dirty="0"/>
              <a:t>Askari, M. </a:t>
            </a:r>
            <a:r>
              <a:rPr lang="en-GB" sz="1400" i="1" dirty="0"/>
              <a:t>et al</a:t>
            </a:r>
            <a:r>
              <a:rPr lang="en-GB" sz="1400" dirty="0"/>
              <a:t>., All-optical manipulation of photonic membranes. </a:t>
            </a:r>
            <a:r>
              <a:rPr lang="en-GB" sz="1400" i="1" dirty="0"/>
              <a:t>Opt. Express </a:t>
            </a:r>
            <a:r>
              <a:rPr lang="en-GB" sz="1400" b="1" dirty="0"/>
              <a:t>29</a:t>
            </a:r>
            <a:r>
              <a:rPr lang="en-GB" sz="1400" dirty="0"/>
              <a:t>, 14260-14268 (2021) </a:t>
            </a:r>
          </a:p>
          <a:p>
            <a:r>
              <a:rPr lang="en-GB" sz="1400" b="1" dirty="0"/>
              <a:t>https://synthopt.wp.st-andrews.ac.uk/</a:t>
            </a:r>
          </a:p>
          <a:p>
            <a:endParaRPr lang="en-GB" sz="1400" dirty="0"/>
          </a:p>
          <a:p>
            <a:pPr>
              <a:lnSpc>
                <a:spcPct val="114000"/>
              </a:lnSpc>
            </a:pPr>
            <a:endParaRPr lang="en-GB" sz="1400" dirty="0"/>
          </a:p>
          <a:p>
            <a:pPr>
              <a:lnSpc>
                <a:spcPct val="114000"/>
              </a:lnSpc>
            </a:pPr>
            <a:endParaRPr lang="en-GB" sz="1400" dirty="0"/>
          </a:p>
          <a:p>
            <a:pPr>
              <a:lnSpc>
                <a:spcPct val="114000"/>
              </a:lnSpc>
            </a:pPr>
            <a:endParaRPr lang="en-GB" sz="1400" dirty="0"/>
          </a:p>
          <a:p>
            <a:pPr>
              <a:lnSpc>
                <a:spcPct val="114000"/>
              </a:lnSpc>
            </a:pPr>
            <a:endParaRPr lang="en-GB" sz="1400" dirty="0"/>
          </a:p>
          <a:p>
            <a:pPr>
              <a:lnSpc>
                <a:spcPct val="114000"/>
              </a:lnSpc>
            </a:pPr>
            <a:endParaRPr lang="en-GB" sz="1400" dirty="0"/>
          </a:p>
          <a:p>
            <a:pPr>
              <a:lnSpc>
                <a:spcPct val="114000"/>
              </a:lnSpc>
            </a:pPr>
            <a:endParaRPr lang="en-GB" sz="1400" dirty="0"/>
          </a:p>
          <a:p>
            <a:endParaRPr lang="en-GB" sz="1400" dirty="0"/>
          </a:p>
        </p:txBody>
      </p:sp>
      <p:pic>
        <p:nvPicPr>
          <p:cNvPr id="15" name="Picture 14" descr="Logo&#10;&#10;Description automatically generated">
            <a:extLst>
              <a:ext uri="{FF2B5EF4-FFF2-40B4-BE49-F238E27FC236}">
                <a16:creationId xmlns:a16="http://schemas.microsoft.com/office/drawing/2014/main" id="{7F6CC971-66F4-41F8-9D65-D338D5FEC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6625" y="207208"/>
            <a:ext cx="1233398" cy="410830"/>
          </a:xfrm>
          <a:prstGeom prst="rect">
            <a:avLst/>
          </a:prstGeom>
        </p:spPr>
      </p:pic>
      <p:pic>
        <p:nvPicPr>
          <p:cNvPr id="16" name="Picture 15" descr="A picture containing background pattern&#10;&#10;Description automatically generated">
            <a:extLst>
              <a:ext uri="{FF2B5EF4-FFF2-40B4-BE49-F238E27FC236}">
                <a16:creationId xmlns:a16="http://schemas.microsoft.com/office/drawing/2014/main" id="{E1C9EBB0-C7BC-4EF6-93C3-9A5251E16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1383" y="101202"/>
            <a:ext cx="613636" cy="615553"/>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D64C8B6C-509C-4BEA-81FA-01D66732F9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7263" y="137307"/>
            <a:ext cx="1373841" cy="603116"/>
          </a:xfrm>
          <a:prstGeom prst="rect">
            <a:avLst/>
          </a:prstGeom>
        </p:spPr>
      </p:pic>
      <p:pic>
        <p:nvPicPr>
          <p:cNvPr id="17" name="Picture 16" descr="A picture containing indoor, dark, plastic&#10;&#10;Description automatically generated">
            <a:extLst>
              <a:ext uri="{FF2B5EF4-FFF2-40B4-BE49-F238E27FC236}">
                <a16:creationId xmlns:a16="http://schemas.microsoft.com/office/drawing/2014/main" id="{527A2638-9CFF-42CE-8763-4065EBB6F10D}"/>
              </a:ext>
            </a:extLst>
          </p:cNvPr>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11651" r="17233"/>
          <a:stretch/>
        </p:blipFill>
        <p:spPr>
          <a:xfrm>
            <a:off x="6396964" y="1651495"/>
            <a:ext cx="2529872" cy="1750807"/>
          </a:xfrm>
          <a:prstGeom prst="rect">
            <a:avLst/>
          </a:prstGeom>
        </p:spPr>
      </p:pic>
      <p:pic>
        <p:nvPicPr>
          <p:cNvPr id="10" name="Picture 9">
            <a:extLst>
              <a:ext uri="{FF2B5EF4-FFF2-40B4-BE49-F238E27FC236}">
                <a16:creationId xmlns:a16="http://schemas.microsoft.com/office/drawing/2014/main" id="{8036B050-0E8C-4FAE-A519-345BA24FD6BC}"/>
              </a:ext>
            </a:extLst>
          </p:cNvPr>
          <p:cNvPicPr>
            <a:picLocks noChangeAspect="1"/>
          </p:cNvPicPr>
          <p:nvPr/>
        </p:nvPicPr>
        <p:blipFill>
          <a:blip r:embed="rId8"/>
          <a:stretch>
            <a:fillRect/>
          </a:stretch>
        </p:blipFill>
        <p:spPr>
          <a:xfrm>
            <a:off x="9420095" y="1651495"/>
            <a:ext cx="2335739" cy="175080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9865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287</Words>
  <Application>Microsoft Office PowerPoint</Application>
  <PresentationFormat>Widescreen</PresentationFormat>
  <Paragraphs>45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Miller</dc:creator>
  <cp:lastModifiedBy>Tomasz Plaskocinski</cp:lastModifiedBy>
  <cp:revision>19</cp:revision>
  <dcterms:created xsi:type="dcterms:W3CDTF">2020-04-28T11:31:34Z</dcterms:created>
  <dcterms:modified xsi:type="dcterms:W3CDTF">2021-06-15T19:42:54Z</dcterms:modified>
</cp:coreProperties>
</file>